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95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07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74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580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6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87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98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19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36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61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97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3DD8E-F9AD-4B62-98B7-F11FCD54987B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8B0C5-3BEA-4BA0-B394-AA5A1A465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91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The Big Question</a:t>
            </a:r>
            <a:br>
              <a:rPr lang="en-GB" b="1" dirty="0" smtClean="0">
                <a:latin typeface="Comic Sans MS" panose="030F0702030302020204" pitchFamily="66" charset="0"/>
              </a:rPr>
            </a:br>
            <a:r>
              <a:rPr lang="en-GB" b="1" dirty="0" smtClean="0">
                <a:latin typeface="Comic Sans MS" panose="030F0702030302020204" pitchFamily="66" charset="0"/>
              </a:rPr>
              <a:t>How Can I Find Out About Things?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What can I touch?</a:t>
            </a: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How do I feel things?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53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647" y="594591"/>
            <a:ext cx="6690768" cy="60463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84291" y="2650836"/>
            <a:ext cx="43133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There are pathways running from just under your skin to your brain. 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They look like </a:t>
            </a:r>
            <a:r>
              <a:rPr lang="en-GB" smtClean="0">
                <a:latin typeface="Comic Sans MS" panose="030F0702030302020204" pitchFamily="66" charset="0"/>
              </a:rPr>
              <a:t>this.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They send messages to your brain really quickly. This is important because it keeps you safe from hot and sharp things.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21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655" y="2535670"/>
            <a:ext cx="10515600" cy="1325563"/>
          </a:xfrm>
        </p:spPr>
        <p:txBody>
          <a:bodyPr>
            <a:noAutofit/>
          </a:bodyPr>
          <a:lstStyle/>
          <a:p>
            <a:r>
              <a:rPr lang="en-GB" sz="3200" b="1" u="sng" dirty="0" smtClean="0">
                <a:latin typeface="Comic Sans MS" panose="030F0702030302020204" pitchFamily="66" charset="0"/>
              </a:rPr>
              <a:t>Experiment</a:t>
            </a:r>
            <a:br>
              <a:rPr lang="en-GB" sz="3200" b="1" u="sng" dirty="0" smtClean="0">
                <a:latin typeface="Comic Sans MS" panose="030F0702030302020204" pitchFamily="66" charset="0"/>
              </a:rPr>
            </a:br>
            <a:r>
              <a:rPr lang="en-GB" sz="3200" dirty="0" smtClean="0">
                <a:latin typeface="Comic Sans MS" panose="030F0702030302020204" pitchFamily="66" charset="0"/>
              </a:rPr>
              <a:t/>
            </a:r>
            <a:br>
              <a:rPr lang="en-GB" sz="3200" dirty="0" smtClean="0">
                <a:latin typeface="Comic Sans MS" panose="030F0702030302020204" pitchFamily="66" charset="0"/>
              </a:rPr>
            </a:br>
            <a:r>
              <a:rPr lang="en-GB" sz="3200" dirty="0" smtClean="0">
                <a:latin typeface="Comic Sans MS" panose="030F0702030302020204" pitchFamily="66" charset="0"/>
              </a:rPr>
              <a:t>Find 5 things of different textures.</a:t>
            </a:r>
            <a:br>
              <a:rPr lang="en-GB" sz="3200" dirty="0" smtClean="0">
                <a:latin typeface="Comic Sans MS" panose="030F0702030302020204" pitchFamily="66" charset="0"/>
              </a:rPr>
            </a:br>
            <a:r>
              <a:rPr lang="en-GB" sz="3200" dirty="0" smtClean="0">
                <a:latin typeface="Comic Sans MS" panose="030F0702030302020204" pitchFamily="66" charset="0"/>
              </a:rPr>
              <a:t>Put a pillowcase over your head so you can’t see,</a:t>
            </a:r>
            <a:br>
              <a:rPr lang="en-GB" sz="3200" dirty="0" smtClean="0">
                <a:latin typeface="Comic Sans MS" panose="030F0702030302020204" pitchFamily="66" charset="0"/>
              </a:rPr>
            </a:br>
            <a:r>
              <a:rPr lang="en-GB" sz="3200" dirty="0" smtClean="0">
                <a:latin typeface="Comic Sans MS" panose="030F0702030302020204" pitchFamily="66" charset="0"/>
              </a:rPr>
              <a:t>Ask your grown-up or brother or sister to put 1 thing at a time in your hand.</a:t>
            </a:r>
            <a:br>
              <a:rPr lang="en-GB" sz="3200" dirty="0" smtClean="0">
                <a:latin typeface="Comic Sans MS" panose="030F0702030302020204" pitchFamily="66" charset="0"/>
              </a:rPr>
            </a:br>
            <a:r>
              <a:rPr lang="en-GB" sz="3200" dirty="0" smtClean="0">
                <a:latin typeface="Comic Sans MS" panose="030F0702030302020204" pitchFamily="66" charset="0"/>
              </a:rPr>
              <a:t>See if you can guess correctly what it is from the texture.</a:t>
            </a:r>
            <a:br>
              <a:rPr lang="en-GB" sz="3200" dirty="0" smtClean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/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 smtClean="0">
                <a:latin typeface="Comic Sans MS" panose="030F0702030302020204" pitchFamily="66" charset="0"/>
              </a:rPr>
              <a:t>Extension:</a:t>
            </a:r>
            <a:br>
              <a:rPr lang="en-GB" sz="3200" dirty="0" smtClean="0">
                <a:latin typeface="Comic Sans MS" panose="030F0702030302020204" pitchFamily="66" charset="0"/>
              </a:rPr>
            </a:br>
            <a:r>
              <a:rPr lang="en-GB" sz="3200" dirty="0" smtClean="0">
                <a:latin typeface="Comic Sans MS" panose="030F0702030302020204" pitchFamily="66" charset="0"/>
              </a:rPr>
              <a:t>See if you can guess what each thing is made from using your science knowledge from last week.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48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143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The Big Question How Can I Find Out About Things?</vt:lpstr>
      <vt:lpstr>PowerPoint Presentation</vt:lpstr>
      <vt:lpstr>Experiment  Find 5 things of different textures. Put a pillowcase over your head so you can’t see, Ask your grown-up or brother or sister to put 1 thing at a time in your hand. See if you can guess correctly what it is from the texture.  Extension: See if you can guess what each thing is made from using your science knowledge from last week.</vt:lpstr>
    </vt:vector>
  </TitlesOfParts>
  <Company>WellGreen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Sharron Van Cook</dc:creator>
  <cp:lastModifiedBy>Sharron Van Cook</cp:lastModifiedBy>
  <cp:revision>3</cp:revision>
  <dcterms:created xsi:type="dcterms:W3CDTF">2021-01-19T12:20:43Z</dcterms:created>
  <dcterms:modified xsi:type="dcterms:W3CDTF">2021-01-19T14:48:30Z</dcterms:modified>
</cp:coreProperties>
</file>