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6" r:id="rId4"/>
    <p:sldId id="258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0FB3-D69B-40BF-9390-40AA3F79C9D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2A81-07D4-441B-94CD-94335DE31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744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0FB3-D69B-40BF-9390-40AA3F79C9D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2A81-07D4-441B-94CD-94335DE31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65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0FB3-D69B-40BF-9390-40AA3F79C9D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2A81-07D4-441B-94CD-94335DE31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75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0FB3-D69B-40BF-9390-40AA3F79C9D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2A81-07D4-441B-94CD-94335DE31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00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0FB3-D69B-40BF-9390-40AA3F79C9D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2A81-07D4-441B-94CD-94335DE31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05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0FB3-D69B-40BF-9390-40AA3F79C9D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2A81-07D4-441B-94CD-94335DE31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67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0FB3-D69B-40BF-9390-40AA3F79C9D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2A81-07D4-441B-94CD-94335DE31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16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0FB3-D69B-40BF-9390-40AA3F79C9D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2A81-07D4-441B-94CD-94335DE31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46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0FB3-D69B-40BF-9390-40AA3F79C9D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2A81-07D4-441B-94CD-94335DE31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2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0FB3-D69B-40BF-9390-40AA3F79C9D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2A81-07D4-441B-94CD-94335DE31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011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0FB3-D69B-40BF-9390-40AA3F79C9D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2A81-07D4-441B-94CD-94335DE31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3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D0FB3-D69B-40BF-9390-40AA3F79C9D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12A81-07D4-441B-94CD-94335DE31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76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Comic Sans MS" panose="030F0702030302020204" pitchFamily="66" charset="0"/>
              </a:rPr>
              <a:t>ARCHITECTURE -EYFS </a:t>
            </a:r>
            <a:r>
              <a:rPr lang="en-GB" dirty="0" smtClean="0">
                <a:latin typeface="Comic Sans MS" panose="030F0702030302020204" pitchFamily="66" charset="0"/>
              </a:rPr>
              <a:t>and KS1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371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3767" y="584791"/>
            <a:ext cx="110153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Close your eyes and imagine taking a walk from your home out into the streets around your home.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What places or things stand out? Everyone experiences their neighbourhood in their own way.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Go for a walk around where you live. Take photos on an </a:t>
            </a:r>
            <a:r>
              <a:rPr lang="en-GB" dirty="0" err="1" smtClean="0">
                <a:latin typeface="Comic Sans MS" panose="030F0702030302020204" pitchFamily="66" charset="0"/>
              </a:rPr>
              <a:t>i</a:t>
            </a:r>
            <a:r>
              <a:rPr lang="en-GB" dirty="0" smtClean="0">
                <a:latin typeface="Comic Sans MS" panose="030F0702030302020204" pitchFamily="66" charset="0"/>
              </a:rPr>
              <a:t>-pad or phone of things you see on your walk that you like. These may help you with ideas for your map.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Memory maps often mix drawings and words, and don’t need to be accurate. Think about the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sounds, colours, textures, and smells that are part of your experience as you walk around your neighbourhood</a:t>
            </a:r>
            <a:r>
              <a:rPr lang="en-GB" smtClean="0">
                <a:latin typeface="Comic Sans MS" panose="030F0702030302020204" pitchFamily="66" charset="0"/>
              </a:rPr>
              <a:t>. 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Can you include these somehow? There is no “right way” to make a memory map.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Your map should reflect you and your unique view of your neighbourhood.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Once you have drawn you map, share a photograph of your creation on Instagram! Tag @centerforarchk12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and use #</a:t>
            </a:r>
            <a:r>
              <a:rPr lang="en-GB" dirty="0" err="1" smtClean="0">
                <a:latin typeface="Comic Sans MS" panose="030F0702030302020204" pitchFamily="66" charset="0"/>
              </a:rPr>
              <a:t>architectureathome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Also, email your map to Ms Van Cook svancook@wellgreenprimary.co.uk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29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8" y="249525"/>
            <a:ext cx="7229475" cy="6543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982" y="563561"/>
            <a:ext cx="3557875" cy="13815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23199" y="2394680"/>
            <a:ext cx="3879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 This man lives near the metro (a tram line) so he made a map of the tram map.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02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10" y="2057546"/>
            <a:ext cx="9597189" cy="3980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10" y="115504"/>
            <a:ext cx="8862210" cy="17724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66074" y="1786270"/>
            <a:ext cx="379582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This person made a map of where she lived and mixed it with a game she liked playing.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4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2907"/>
            <a:ext cx="12056087" cy="2800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91" y="80761"/>
            <a:ext cx="7943545" cy="21104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33237" y="54888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‘We moved here in November and we've certainly been discovering every inch of it, walking it every day.’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057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244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ARCHITECTURE -EYFS and KS1</vt:lpstr>
      <vt:lpstr>PowerPoint Presentation</vt:lpstr>
      <vt:lpstr>PowerPoint Presentation</vt:lpstr>
      <vt:lpstr>PowerPoint Presentation</vt:lpstr>
      <vt:lpstr>PowerPoint Presentation</vt:lpstr>
    </vt:vector>
  </TitlesOfParts>
  <Company>WellGreen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Sharron Van Cook</dc:creator>
  <cp:lastModifiedBy>Sharron Van Cook</cp:lastModifiedBy>
  <cp:revision>7</cp:revision>
  <dcterms:created xsi:type="dcterms:W3CDTF">2021-01-10T20:17:20Z</dcterms:created>
  <dcterms:modified xsi:type="dcterms:W3CDTF">2021-01-10T20:59:00Z</dcterms:modified>
</cp:coreProperties>
</file>